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562850" cy="10688638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20008"/>
    <a:srgbClr val="F106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sfarv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llemlayout 1 - markeringsfarv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2976" y="1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26-03-2020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734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26-03-2020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49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5939988" y="428044"/>
            <a:ext cx="1843445" cy="9119981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09655" y="428044"/>
            <a:ext cx="5404287" cy="9119981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26-03-2020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846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78143" y="1003958"/>
            <a:ext cx="6806565" cy="807819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Pladsholder til indhold 2"/>
          <p:cNvSpPr>
            <a:spLocks noGrp="1"/>
          </p:cNvSpPr>
          <p:nvPr>
            <p:ph idx="10"/>
          </p:nvPr>
        </p:nvSpPr>
        <p:spPr>
          <a:xfrm>
            <a:off x="378143" y="1811777"/>
            <a:ext cx="6806565" cy="3456207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39567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413" y="6868442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26-03-2020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845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09655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159568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26-03-2020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110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8142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78142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26-03-2020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335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26-03-2020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362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26-03-2020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185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142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956865" y="425569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78142" y="2236699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26-03-2020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578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2371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482371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482371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26-03-2020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310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41858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a-DK" dirty="0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8143" y="953161"/>
            <a:ext cx="6806565" cy="8247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</p:txBody>
      </p:sp>
      <p:pic>
        <p:nvPicPr>
          <p:cNvPr id="10" name="Billede 9" descr="METROTHER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841" y="9780619"/>
            <a:ext cx="1176867" cy="61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22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400" b="0" i="0" kern="1200">
          <a:solidFill>
            <a:schemeClr val="tx1"/>
          </a:solidFill>
          <a:latin typeface="ApexSans-Medium"/>
          <a:ea typeface="+mj-ea"/>
          <a:cs typeface="ApexSans-Medium"/>
        </a:defRPr>
      </a:lvl1pPr>
    </p:titleStyle>
    <p:bodyStyle>
      <a:lvl1pPr marL="0" indent="0" algn="l" defTabSz="457200" rtl="0" eaLnBrk="1" latinLnBrk="0" hangingPunct="1">
        <a:lnSpc>
          <a:spcPts val="1500"/>
        </a:lnSpc>
        <a:spcBef>
          <a:spcPts val="0"/>
        </a:spcBef>
        <a:buFont typeface="Arial"/>
        <a:buNone/>
        <a:defRPr sz="1200" b="0" i="0" kern="1200">
          <a:solidFill>
            <a:schemeClr val="tx1"/>
          </a:solidFill>
          <a:latin typeface="ApexSans-Book"/>
          <a:ea typeface="+mn-ea"/>
          <a:cs typeface="ApexSans-Book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000" b="0" i="0" kern="1200">
          <a:solidFill>
            <a:schemeClr val="tx1"/>
          </a:solidFill>
          <a:latin typeface="ApexSans-Book"/>
          <a:ea typeface="+mn-ea"/>
          <a:cs typeface="ApexSans-Book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1000" b="0" i="0" kern="1200">
          <a:solidFill>
            <a:schemeClr val="tx1"/>
          </a:solidFill>
          <a:latin typeface="ApexSans-Book"/>
          <a:ea typeface="+mn-ea"/>
          <a:cs typeface="ApexSans-Book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1000" b="0" i="0" kern="1200">
          <a:solidFill>
            <a:schemeClr val="tx1"/>
          </a:solidFill>
          <a:latin typeface="ApexSans-Book"/>
          <a:ea typeface="+mn-ea"/>
          <a:cs typeface="ApexSans-Book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1000" b="0" i="0" kern="1200">
          <a:solidFill>
            <a:schemeClr val="tx1"/>
          </a:solidFill>
          <a:latin typeface="ApexSans-Book"/>
          <a:ea typeface="+mn-ea"/>
          <a:cs typeface="ApexSans-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hop.metrotherm.com/products/temperaturfoler-ct2a-til-vejrkompensering?_pos=1&amp;_sid=758584e99&amp;_ss=r" TargetMode="External"/><Relationship Id="rId13" Type="http://schemas.openxmlformats.org/officeDocument/2006/relationships/hyperlink" Target="https://shop.metrotherm.com/products/hovedkabel-til-braender-230v-med-7-ledere?_pos=1&amp;_sid=ed991e9c5&amp;_ss=r" TargetMode="External"/><Relationship Id="rId3" Type="http://schemas.openxmlformats.org/officeDocument/2006/relationships/hyperlink" Target="https://shop.metrotherm.com/products/loftearm-til-turbulator-metrocompact-12?_pos=1&amp;_sid=6d9a16056&amp;_ss=r" TargetMode="External"/><Relationship Id="rId7" Type="http://schemas.openxmlformats.org/officeDocument/2006/relationships/hyperlink" Target="https://shop.metrotherm.com/products/ac-gearet-motor-til-metrocompact-12?_pos=1&amp;_sid=0e5cf4a1b&amp;_ss=r" TargetMode="External"/><Relationship Id="rId12" Type="http://schemas.openxmlformats.org/officeDocument/2006/relationships/hyperlink" Target="https://shop.metrotherm.com/products/print-til-rensemodul?_pos=1&amp;_sid=d5b6882b0&amp;_ss=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hop.metrotherm.com/products/vermiculit-indsats-til-metrocompact-12?_pos=1&amp;_sid=e0bd58dc2&amp;_ss=r" TargetMode="External"/><Relationship Id="rId11" Type="http://schemas.openxmlformats.org/officeDocument/2006/relationships/hyperlink" Target="https://shop.metrotherm.com/products/hovedmodul-til-kontrolpanel-igneo-slim?_pos=1&amp;_sid=b9c16ad1b&amp;_ss=r" TargetMode="External"/><Relationship Id="rId5" Type="http://schemas.openxmlformats.org/officeDocument/2006/relationships/hyperlink" Target="https://shop.metrotherm.com/products/k-paa-ledeplade-til-metrocompact-12?_pos=1&amp;_sid=13c15d0b4&amp;_ss=r" TargetMode="External"/><Relationship Id="rId10" Type="http://schemas.openxmlformats.org/officeDocument/2006/relationships/hyperlink" Target="https://shop.metrotherm.com/products/vippeafbryder?_pos=1&amp;_sid=aae2368bb&amp;_ss=r" TargetMode="External"/><Relationship Id="rId4" Type="http://schemas.openxmlformats.org/officeDocument/2006/relationships/hyperlink" Target="https://shop.metrotherm.com/products/aftraeksturbulator-til-metrocompact-12?_pos=1&amp;_sid=3763e94e4&amp;_ss=r" TargetMode="External"/><Relationship Id="rId9" Type="http://schemas.openxmlformats.org/officeDocument/2006/relationships/hyperlink" Target="https://shop.metrotherm.com/products/kontrolpanel-igneo-slim?_pos=1&amp;_sid=df93ef258&amp;_ss=r" TargetMode="External"/><Relationship Id="rId14" Type="http://schemas.openxmlformats.org/officeDocument/2006/relationships/hyperlink" Target="https://shop.metrotherm.com/products/hovedkabel-til-braender-24v-med-5-ledere?_pos=1&amp;_sid=a9c8c9b7f&amp;_ss=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METROCOMPACT 12 pillefyr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78143" y="908359"/>
            <a:ext cx="6806565" cy="807819"/>
          </a:xfrm>
        </p:spPr>
        <p:txBody>
          <a:bodyPr/>
          <a:lstStyle/>
          <a:p>
            <a:r>
              <a:rPr lang="da-DK" dirty="0"/>
              <a:t>METROCOMPACT 12 kun bruger lige præcis den mængde træpiller, der er nødvendig. Det gør METROCOMPACT 12 til et af de mest økonomiske pillefyr på markedet.</a:t>
            </a:r>
            <a:br>
              <a:rPr lang="da-DK" dirty="0"/>
            </a:br>
            <a:r>
              <a:rPr lang="da-DK" dirty="0"/>
              <a:t>I illustrationen herunder kan du se en oversigt over de </a:t>
            </a:r>
            <a:r>
              <a:rPr lang="da-DK" dirty="0" err="1"/>
              <a:t>pillefyrsreservedele</a:t>
            </a:r>
            <a:r>
              <a:rPr lang="da-DK" dirty="0"/>
              <a:t>, som vi forhandler i vores webshop. I tabellen under illustrationen er der links til de respektive reservedele. </a:t>
            </a:r>
          </a:p>
        </p:txBody>
      </p:sp>
      <p:pic>
        <p:nvPicPr>
          <p:cNvPr id="7" name="Pladsholder til indhold 6"/>
          <p:cNvPicPr>
            <a:picLocks noGrp="1" noChangeAspect="1"/>
          </p:cNvPicPr>
          <p:nvPr>
            <p:ph idx="10"/>
          </p:nvPr>
        </p:nvPicPr>
        <p:blipFill>
          <a:blip r:embed="rId2"/>
          <a:srcRect/>
          <a:stretch/>
        </p:blipFill>
        <p:spPr>
          <a:xfrm>
            <a:off x="262467" y="2100253"/>
            <a:ext cx="7069526" cy="4003289"/>
          </a:xfr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600724"/>
              </p:ext>
            </p:extLst>
          </p:nvPr>
        </p:nvGraphicFramePr>
        <p:xfrm>
          <a:off x="378144" y="6639510"/>
          <a:ext cx="6806563" cy="29172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00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0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sz="1000" b="0" i="0" dirty="0">
                          <a:latin typeface="ApexSans-Book"/>
                          <a:cs typeface="ApexSans-Book"/>
                        </a:rPr>
                        <a:t>Pos</a:t>
                      </a:r>
                    </a:p>
                  </a:txBody>
                  <a:tcPr marL="360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000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b="0" i="0" dirty="0" err="1">
                          <a:latin typeface="ApexSans-Book"/>
                          <a:cs typeface="ApexSans-Book"/>
                        </a:rPr>
                        <a:t>Description</a:t>
                      </a:r>
                      <a:endParaRPr lang="da-DK" sz="1000" b="0" i="0" dirty="0">
                        <a:latin typeface="ApexSans-Book"/>
                        <a:cs typeface="ApexSans-Book"/>
                      </a:endParaRPr>
                    </a:p>
                  </a:txBody>
                  <a:tcPr marL="180000" marR="360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000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000" b="0" i="0" dirty="0">
                          <a:latin typeface="ApexSans-Book"/>
                          <a:cs typeface="ApexSans-Book"/>
                        </a:rPr>
                        <a:t>Item</a:t>
                      </a:r>
                    </a:p>
                  </a:txBody>
                  <a:tcPr marL="360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00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1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3"/>
                        </a:rPr>
                        <a:t>Løftearm til </a:t>
                      </a:r>
                      <a:r>
                        <a:rPr lang="da-DK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3"/>
                        </a:rPr>
                        <a:t>turbulator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759216999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2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4"/>
                        </a:rPr>
                        <a:t>Aftræksturbulator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759254999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3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5"/>
                        </a:rPr>
                        <a:t>K-PAA </a:t>
                      </a:r>
                      <a:r>
                        <a:rPr lang="da-DK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5"/>
                        </a:rPr>
                        <a:t>ledeplade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759261999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4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6"/>
                        </a:rPr>
                        <a:t>Vermiculit indsats 335x84x25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759263999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7"/>
                        </a:rPr>
                        <a:t>AC gearet motor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759267999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6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8"/>
                        </a:rPr>
                        <a:t>Temperaturføler CT2a 0,6m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168000799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9"/>
                        </a:rPr>
                        <a:t>Kontrolpanel </a:t>
                      </a:r>
                      <a:r>
                        <a:rPr lang="da-DK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9"/>
                        </a:rPr>
                        <a:t>Igneo</a:t>
                      </a:r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9"/>
                        </a:rPr>
                        <a:t> Slim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759200399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8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10"/>
                        </a:rPr>
                        <a:t>Vippeafbryder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759200799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9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11"/>
                        </a:rPr>
                        <a:t>Hovedmodul til kontrolpanel </a:t>
                      </a:r>
                      <a:r>
                        <a:rPr lang="da-DK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11"/>
                        </a:rPr>
                        <a:t>Igneo</a:t>
                      </a:r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11"/>
                        </a:rPr>
                        <a:t> Slim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759200499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10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12"/>
                        </a:rPr>
                        <a:t>Print til rensemodul I/O 24VDC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759200599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11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13"/>
                        </a:rPr>
                        <a:t>Hovedkabel til brænder 230V 7 ledere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759288999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12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  <a:hlinkClick r:id="rId14"/>
                        </a:rPr>
                        <a:t>Hovedkabel til brænder 24V 5 ledere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pexSans-Book"/>
                        <a:cs typeface="ApexSans-Book"/>
                      </a:endParaRP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759289999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28684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3164</TotalTime>
  <Words>101</Words>
  <Application>Microsoft Office PowerPoint</Application>
  <PresentationFormat>Brugerdefineret</PresentationFormat>
  <Paragraphs>41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ApexSans-Book</vt:lpstr>
      <vt:lpstr>ApexSans-Medium</vt:lpstr>
      <vt:lpstr>Arial</vt:lpstr>
      <vt:lpstr>Calibri</vt:lpstr>
      <vt:lpstr>Kontortema</vt:lpstr>
      <vt:lpstr>METROCOMPACT 12 pillefyr</vt:lpstr>
    </vt:vector>
  </TitlesOfParts>
  <Company>Zerodesign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Tina</dc:creator>
  <cp:lastModifiedBy>Daniel Velázquez</cp:lastModifiedBy>
  <cp:revision>15</cp:revision>
  <cp:lastPrinted>2020-03-06T09:00:22Z</cp:lastPrinted>
  <dcterms:created xsi:type="dcterms:W3CDTF">2020-02-10T10:18:30Z</dcterms:created>
  <dcterms:modified xsi:type="dcterms:W3CDTF">2020-03-26T08:21:22Z</dcterms:modified>
</cp:coreProperties>
</file>