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20008"/>
    <a:srgbClr val="F106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llemlayout 1 - markeringsfarv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3000" y="-8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734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49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5939988" y="428044"/>
            <a:ext cx="1843445" cy="9119981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09655" y="428044"/>
            <a:ext cx="5404287" cy="9119981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846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78143" y="1003958"/>
            <a:ext cx="6806565" cy="807819"/>
          </a:xfrm>
        </p:spPr>
        <p:txBody>
          <a:bodyPr/>
          <a:lstStyle/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9" name="Pladsholder til indhold 2"/>
          <p:cNvSpPr>
            <a:spLocks noGrp="1"/>
          </p:cNvSpPr>
          <p:nvPr>
            <p:ph idx="10"/>
          </p:nvPr>
        </p:nvSpPr>
        <p:spPr>
          <a:xfrm>
            <a:off x="378143" y="1811777"/>
            <a:ext cx="6806565" cy="3456207"/>
          </a:xfrm>
        </p:spPr>
        <p:txBody>
          <a:bodyPr/>
          <a:lstStyle/>
          <a:p>
            <a:pPr lvl="0"/>
            <a:r>
              <a:rPr lang="da-DK" dirty="0" smtClean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39567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413" y="6868442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845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09655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159568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110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142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78142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35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362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185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142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56865" y="425569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78142" y="2236699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578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371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82371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82371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7765DE7C-F2DE-4C40-BC45-46D64E84CF54}" type="datetimeFigureOut">
              <a:rPr lang="da-DK" smtClean="0"/>
              <a:t>06/03/20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/>
          <a:lstStyle/>
          <a:p>
            <a:fld id="{BE451735-5186-7D42-9BB0-107671F84B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10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41858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143" y="953161"/>
            <a:ext cx="6806565" cy="824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</p:txBody>
      </p:sp>
      <p:pic>
        <p:nvPicPr>
          <p:cNvPr id="10" name="Billede 9" descr="METROTHER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841" y="9780619"/>
            <a:ext cx="1176867" cy="61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22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400" b="0" i="0" kern="1200">
          <a:solidFill>
            <a:schemeClr val="tx1"/>
          </a:solidFill>
          <a:latin typeface="ApexSans-Medium"/>
          <a:ea typeface="+mj-ea"/>
          <a:cs typeface="ApexSans-Medium"/>
        </a:defRPr>
      </a:lvl1pPr>
    </p:titleStyle>
    <p:bodyStyle>
      <a:lvl1pPr marL="0" indent="0" algn="l" defTabSz="457200" rtl="0" eaLnBrk="1" latinLnBrk="0" hangingPunct="1">
        <a:lnSpc>
          <a:spcPts val="1500"/>
        </a:lnSpc>
        <a:spcBef>
          <a:spcPts val="0"/>
        </a:spcBef>
        <a:buFont typeface="Arial"/>
        <a:buNone/>
        <a:defRPr sz="1200" b="0" i="0" kern="1200">
          <a:solidFill>
            <a:schemeClr val="tx1"/>
          </a:solidFill>
          <a:latin typeface="ApexSans-Book"/>
          <a:ea typeface="+mn-ea"/>
          <a:cs typeface="ApexSans-Book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000" b="0" i="0" kern="1200">
          <a:solidFill>
            <a:schemeClr val="tx1"/>
          </a:solidFill>
          <a:latin typeface="ApexSans-Book"/>
          <a:ea typeface="+mn-ea"/>
          <a:cs typeface="ApexSans-Book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000" b="0" i="0" kern="1200">
          <a:solidFill>
            <a:schemeClr val="tx1"/>
          </a:solidFill>
          <a:latin typeface="ApexSans-Book"/>
          <a:ea typeface="+mn-ea"/>
          <a:cs typeface="ApexSans-Book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000" b="0" i="0" kern="1200">
          <a:solidFill>
            <a:schemeClr val="tx1"/>
          </a:solidFill>
          <a:latin typeface="ApexSans-Book"/>
          <a:ea typeface="+mn-ea"/>
          <a:cs typeface="ApexSans-Book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1000" b="0" i="0" kern="1200">
          <a:solidFill>
            <a:schemeClr val="tx1"/>
          </a:solidFill>
          <a:latin typeface="ApexSans-Book"/>
          <a:ea typeface="+mn-ea"/>
          <a:cs typeface="ApexSans-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METROCOMPACT 20 </a:t>
            </a:r>
            <a:r>
              <a:rPr lang="da-DK" dirty="0" err="1" smtClean="0"/>
              <a:t>Pillefyr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78143" y="908359"/>
            <a:ext cx="6806565" cy="807819"/>
          </a:xfrm>
        </p:spPr>
        <p:txBody>
          <a:bodyPr/>
          <a:lstStyle/>
          <a:p>
            <a:r>
              <a:rPr lang="en-GB" dirty="0" err="1"/>
              <a:t>Videndit</a:t>
            </a:r>
            <a:r>
              <a:rPr lang="en-GB" dirty="0"/>
              <a:t> expel in </a:t>
            </a:r>
            <a:r>
              <a:rPr lang="en-GB" dirty="0" err="1"/>
              <a:t>cusdaepera</a:t>
            </a:r>
            <a:r>
              <a:rPr lang="en-GB" dirty="0"/>
              <a:t> </a:t>
            </a:r>
            <a:r>
              <a:rPr lang="en-GB" dirty="0" err="1"/>
              <a:t>consenis</a:t>
            </a:r>
            <a:r>
              <a:rPr lang="en-GB" dirty="0"/>
              <a:t> </a:t>
            </a:r>
            <a:r>
              <a:rPr lang="en-GB" dirty="0" err="1"/>
              <a:t>mintia</a:t>
            </a:r>
            <a:r>
              <a:rPr lang="en-GB" dirty="0"/>
              <a:t> </a:t>
            </a:r>
            <a:r>
              <a:rPr lang="en-GB" dirty="0" err="1"/>
              <a:t>parchic</a:t>
            </a:r>
            <a:r>
              <a:rPr lang="en-GB" dirty="0"/>
              <a:t> </a:t>
            </a:r>
            <a:r>
              <a:rPr lang="en-GB" dirty="0" err="1"/>
              <a:t>illaccuptate</a:t>
            </a:r>
            <a:r>
              <a:rPr lang="en-GB" dirty="0"/>
              <a:t> </a:t>
            </a:r>
            <a:r>
              <a:rPr lang="en-GB" dirty="0" err="1"/>
              <a:t>ellaccaeces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ea</a:t>
            </a:r>
            <a:r>
              <a:rPr lang="en-GB" dirty="0"/>
              <a:t> qui </a:t>
            </a:r>
            <a:r>
              <a:rPr lang="en-GB" dirty="0" err="1"/>
              <a:t>occus</a:t>
            </a:r>
            <a:r>
              <a:rPr lang="en-GB" dirty="0"/>
              <a:t>. </a:t>
            </a:r>
            <a:r>
              <a:rPr lang="en-GB" dirty="0" err="1"/>
              <a:t>Rovidus</a:t>
            </a:r>
            <a:r>
              <a:rPr lang="en-GB" dirty="0"/>
              <a:t> </a:t>
            </a:r>
            <a:r>
              <a:rPr lang="en-GB" dirty="0" err="1"/>
              <a:t>cipsame</a:t>
            </a:r>
            <a:r>
              <a:rPr lang="en-GB" dirty="0"/>
              <a:t> </a:t>
            </a:r>
            <a:r>
              <a:rPr lang="en-GB" dirty="0" err="1"/>
              <a:t>pere</a:t>
            </a:r>
            <a:r>
              <a:rPr lang="en-GB" dirty="0"/>
              <a:t> </a:t>
            </a:r>
            <a:r>
              <a:rPr lang="en-GB" dirty="0" err="1"/>
              <a:t>ligendiciae</a:t>
            </a:r>
            <a:r>
              <a:rPr lang="en-GB" dirty="0"/>
              <a:t> </a:t>
            </a:r>
            <a:r>
              <a:rPr lang="en-GB" dirty="0" err="1"/>
              <a:t>dolorro</a:t>
            </a:r>
            <a:r>
              <a:rPr lang="en-GB" dirty="0"/>
              <a:t> </a:t>
            </a:r>
            <a:r>
              <a:rPr lang="en-GB" dirty="0" err="1"/>
              <a:t>ipidus</a:t>
            </a:r>
            <a:r>
              <a:rPr lang="en-GB" dirty="0"/>
              <a:t> </a:t>
            </a:r>
            <a:r>
              <a:rPr lang="en-GB" dirty="0" err="1"/>
              <a:t>comnitinto</a:t>
            </a:r>
            <a:r>
              <a:rPr lang="en-GB" dirty="0"/>
              <a:t>. </a:t>
            </a:r>
            <a:r>
              <a:rPr lang="en-GB" dirty="0" err="1"/>
              <a:t>Em</a:t>
            </a:r>
            <a:r>
              <a:rPr lang="en-GB" dirty="0"/>
              <a:t> as </a:t>
            </a:r>
            <a:r>
              <a:rPr lang="en-GB" dirty="0" err="1"/>
              <a:t>comnis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eumeture</a:t>
            </a:r>
            <a:r>
              <a:rPr lang="en-GB" dirty="0"/>
              <a:t> </a:t>
            </a:r>
            <a:r>
              <a:rPr lang="en-GB" dirty="0" err="1"/>
              <a:t>proresti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volupta</a:t>
            </a:r>
            <a:r>
              <a:rPr lang="en-GB" dirty="0"/>
              <a:t> </a:t>
            </a:r>
            <a:r>
              <a:rPr lang="en-GB" dirty="0" err="1"/>
              <a:t>temporum</a:t>
            </a:r>
            <a:r>
              <a:rPr lang="en-GB" dirty="0"/>
              <a:t> </a:t>
            </a:r>
            <a:r>
              <a:rPr lang="en-GB" dirty="0" err="1"/>
              <a:t>esedit</a:t>
            </a:r>
            <a:r>
              <a:rPr lang="en-GB" dirty="0"/>
              <a:t> </a:t>
            </a:r>
            <a:r>
              <a:rPr lang="en-GB" dirty="0" err="1"/>
              <a:t>eum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pro </a:t>
            </a:r>
            <a:r>
              <a:rPr lang="en-GB" dirty="0" err="1"/>
              <a:t>blaut</a:t>
            </a:r>
            <a:r>
              <a:rPr lang="en-GB" dirty="0"/>
              <a:t> </a:t>
            </a:r>
            <a:r>
              <a:rPr lang="en-GB" dirty="0" err="1"/>
              <a:t>periatur</a:t>
            </a:r>
            <a:r>
              <a:rPr lang="en-GB" dirty="0"/>
              <a:t> a </a:t>
            </a:r>
            <a:r>
              <a:rPr lang="en-GB" dirty="0" err="1"/>
              <a:t>sam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aditati</a:t>
            </a:r>
            <a:r>
              <a:rPr lang="en-GB" dirty="0"/>
              <a:t> </a:t>
            </a:r>
            <a:r>
              <a:rPr lang="en-GB" dirty="0" err="1"/>
              <a:t>nonseque</a:t>
            </a:r>
            <a:r>
              <a:rPr lang="en-GB" dirty="0"/>
              <a:t> re, </a:t>
            </a:r>
            <a:r>
              <a:rPr lang="en-GB" dirty="0" err="1"/>
              <a:t>quiae</a:t>
            </a:r>
            <a:r>
              <a:rPr lang="en-GB" dirty="0"/>
              <a:t> </a:t>
            </a:r>
            <a:r>
              <a:rPr lang="en-GB" dirty="0" err="1"/>
              <a:t>veXimet</a:t>
            </a:r>
            <a:r>
              <a:rPr lang="en-GB" dirty="0"/>
              <a:t> </a:t>
            </a:r>
            <a:r>
              <a:rPr lang="en-GB" dirty="0" err="1"/>
              <a:t>eicia</a:t>
            </a:r>
            <a:r>
              <a:rPr lang="en-GB" dirty="0"/>
              <a:t> </a:t>
            </a:r>
            <a:r>
              <a:rPr lang="en-GB" dirty="0" err="1"/>
              <a:t>quiat</a:t>
            </a:r>
            <a:r>
              <a:rPr lang="en-GB" dirty="0"/>
              <a:t> maxim </a:t>
            </a:r>
            <a:r>
              <a:rPr lang="en-GB" dirty="0" err="1"/>
              <a:t>fugitent</a:t>
            </a:r>
            <a:r>
              <a:rPr lang="en-GB" dirty="0"/>
              <a:t> dis </a:t>
            </a:r>
            <a:r>
              <a:rPr lang="en-GB" dirty="0" err="1"/>
              <a:t>senisciendae</a:t>
            </a:r>
            <a:r>
              <a:rPr lang="en-GB" dirty="0"/>
              <a:t> </a:t>
            </a:r>
            <a:r>
              <a:rPr lang="en-GB" dirty="0" err="1"/>
              <a:t>vellam</a:t>
            </a:r>
            <a:r>
              <a:rPr lang="en-GB" dirty="0"/>
              <a:t> </a:t>
            </a:r>
            <a:r>
              <a:rPr lang="en-GB" dirty="0" err="1"/>
              <a:t>intiis</a:t>
            </a:r>
            <a:r>
              <a:rPr lang="en-GB" dirty="0"/>
              <a:t> </a:t>
            </a:r>
            <a:r>
              <a:rPr lang="en-GB" dirty="0" err="1"/>
              <a:t>molut</a:t>
            </a:r>
            <a:r>
              <a:rPr lang="en-GB" dirty="0"/>
              <a:t> </a:t>
            </a:r>
            <a:r>
              <a:rPr lang="en-GB" dirty="0" err="1"/>
              <a:t>evelenist</a:t>
            </a:r>
            <a:r>
              <a:rPr lang="en-GB" dirty="0"/>
              <a:t> et </a:t>
            </a:r>
            <a:r>
              <a:rPr lang="en-GB" dirty="0" err="1"/>
              <a:t>inus</a:t>
            </a:r>
            <a:r>
              <a:rPr lang="en-GB" dirty="0"/>
              <a:t>.</a:t>
            </a:r>
          </a:p>
          <a:p>
            <a:endParaRPr lang="da-DK" dirty="0"/>
          </a:p>
        </p:txBody>
      </p:sp>
      <p:pic>
        <p:nvPicPr>
          <p:cNvPr id="7" name="Pladsholder til indhold 6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66" y="2148032"/>
            <a:ext cx="7069528" cy="3789207"/>
          </a:xfr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92637"/>
              </p:ext>
            </p:extLst>
          </p:nvPr>
        </p:nvGraphicFramePr>
        <p:xfrm>
          <a:off x="378144" y="6427854"/>
          <a:ext cx="6806563" cy="3141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00789"/>
                <a:gridCol w="4730748"/>
                <a:gridCol w="1675026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da-DK" sz="1000" b="0" i="0" dirty="0" smtClean="0">
                          <a:latin typeface="ApexSans-Book"/>
                          <a:cs typeface="ApexSans-Book"/>
                        </a:rPr>
                        <a:t>Pos</a:t>
                      </a:r>
                      <a:endParaRPr lang="da-DK" sz="1000" b="0" i="0" dirty="0">
                        <a:latin typeface="ApexSans-Book"/>
                        <a:cs typeface="ApexSans-Book"/>
                      </a:endParaRPr>
                    </a:p>
                  </a:txBody>
                  <a:tcPr marL="360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0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b="0" i="0" dirty="0" err="1" smtClean="0">
                          <a:latin typeface="ApexSans-Book"/>
                          <a:cs typeface="ApexSans-Book"/>
                        </a:rPr>
                        <a:t>Description</a:t>
                      </a:r>
                      <a:endParaRPr lang="da-DK" sz="1000" b="0" i="0" dirty="0">
                        <a:latin typeface="ApexSans-Book"/>
                        <a:cs typeface="ApexSans-Book"/>
                      </a:endParaRPr>
                    </a:p>
                  </a:txBody>
                  <a:tcPr marL="180000" marR="360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00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000" b="0" i="0" dirty="0" smtClean="0">
                          <a:latin typeface="ApexSans-Book"/>
                          <a:cs typeface="ApexSans-Book"/>
                        </a:rPr>
                        <a:t>Item</a:t>
                      </a:r>
                      <a:endParaRPr lang="da-DK" sz="1000" b="0" i="0" dirty="0">
                        <a:latin typeface="ApexSans-Book"/>
                        <a:cs typeface="ApexSans-Book"/>
                      </a:endParaRPr>
                    </a:p>
                  </a:txBody>
                  <a:tcPr marL="360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00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Temperaturføler CT2a 0,6m MC12/20/30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168000799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47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Kontrolpanel </a:t>
                      </a:r>
                      <a:r>
                        <a:rPr lang="da-DK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Igneo</a:t>
                      </a:r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Slim MC12/20/30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759200399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50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Vippeafbryder MC12/20/30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759200799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53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Hovedmodul CAN I/O 200 mA Igneo Slim MC12/20/30 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759200499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51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Print til rensemodul I/O 24VDC MC12/20/30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759200599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95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Induktionsmotor 15W MC20/30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759262999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99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Reservedel til løftearm v/ turbulator MC20/30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759281999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62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Turbulator til røgkanal MC20/30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759284999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71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Hovedkabel til brænder 230V 7 ledere MC12/20/30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759288999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73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Hovedkabel til brænder 24V 5 ledere MC12/20/30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759289999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90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Skueglas MC20/30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759202699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57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Overkogssikring (STB) MC20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759312999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58</a:t>
                      </a:r>
                    </a:p>
                  </a:txBody>
                  <a:tcPr marL="12700" marR="72000" marT="36000" marB="3600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Løftearm til </a:t>
                      </a:r>
                      <a:r>
                        <a:rPr lang="da-DK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turbulator</a:t>
                      </a:r>
                      <a:r>
                        <a:rPr lang="da-D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 MC20 </a:t>
                      </a:r>
                    </a:p>
                  </a:txBody>
                  <a:tcPr marL="180000" marR="12700" marT="36000" marB="3600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exSans-Book"/>
                          <a:cs typeface="ApexSans-Book"/>
                        </a:rPr>
                        <a:t>759214999</a:t>
                      </a:r>
                    </a:p>
                  </a:txBody>
                  <a:tcPr marL="12700" marR="72000"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28684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207</Words>
  <Application>Microsoft Macintosh PowerPoint</Application>
  <PresentationFormat>Brugerdefineret</PresentationFormat>
  <Paragraphs>44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METROCOMPACT 20 Pillefyr</vt:lpstr>
    </vt:vector>
  </TitlesOfParts>
  <Company>Zerodesign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Tina</dc:creator>
  <cp:lastModifiedBy>Tina</cp:lastModifiedBy>
  <cp:revision>17</cp:revision>
  <cp:lastPrinted>2020-03-06T08:58:41Z</cp:lastPrinted>
  <dcterms:created xsi:type="dcterms:W3CDTF">2020-02-10T10:18:30Z</dcterms:created>
  <dcterms:modified xsi:type="dcterms:W3CDTF">2020-03-06T08:58:44Z</dcterms:modified>
</cp:coreProperties>
</file>