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7562850" cy="10688638"/>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E20008"/>
    <a:srgbClr val="F1060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llemlayout 1 - markeringsfarv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50" d="100"/>
          <a:sy n="150" d="100"/>
        </p:scale>
        <p:origin x="2976" y="-18"/>
      </p:cViewPr>
      <p:guideLst>
        <p:guide orient="horz" pos="3367"/>
        <p:guide pos="238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567214" y="3320408"/>
            <a:ext cx="6428423" cy="2291129"/>
          </a:xfrm>
        </p:spPr>
        <p:txBody>
          <a:bodyPr/>
          <a:lstStyle/>
          <a:p>
            <a:r>
              <a:rPr lang="da-DK"/>
              <a:t>Klik for at redigere i masteren</a:t>
            </a:r>
          </a:p>
        </p:txBody>
      </p:sp>
      <p:sp>
        <p:nvSpPr>
          <p:cNvPr id="3" name="Undertitel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5" name="Pladsholder til sidefod 4"/>
          <p:cNvSpPr>
            <a:spLocks noGrp="1"/>
          </p:cNvSpPr>
          <p:nvPr>
            <p:ph type="ftr" sz="quarter" idx="11"/>
          </p:nvPr>
        </p:nvSpPr>
        <p:spPr>
          <a:xfrm>
            <a:off x="2583974" y="9906786"/>
            <a:ext cx="2394903" cy="569071"/>
          </a:xfrm>
          <a:prstGeom prst="rect">
            <a:avLst/>
          </a:prstGeom>
        </p:spPr>
        <p:txBody>
          <a:bodyPr/>
          <a:lstStyle/>
          <a:p>
            <a:endParaRPr lang="da-DK"/>
          </a:p>
        </p:txBody>
      </p:sp>
      <p:sp>
        <p:nvSpPr>
          <p:cNvPr id="6" name="Pladsholder til diasnummer 5"/>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597347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5" name="Pladsholder til sidefod 4"/>
          <p:cNvSpPr>
            <a:spLocks noGrp="1"/>
          </p:cNvSpPr>
          <p:nvPr>
            <p:ph type="ftr" sz="quarter" idx="11"/>
          </p:nvPr>
        </p:nvSpPr>
        <p:spPr>
          <a:xfrm>
            <a:off x="2583974" y="9906786"/>
            <a:ext cx="2394903" cy="569071"/>
          </a:xfrm>
          <a:prstGeom prst="rect">
            <a:avLst/>
          </a:prstGeom>
        </p:spPr>
        <p:txBody>
          <a:bodyPr/>
          <a:lstStyle/>
          <a:p>
            <a:endParaRPr lang="da-DK"/>
          </a:p>
        </p:txBody>
      </p:sp>
      <p:sp>
        <p:nvSpPr>
          <p:cNvPr id="6" name="Pladsholder til diasnummer 5"/>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590494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5939988" y="428044"/>
            <a:ext cx="1843445" cy="9119981"/>
          </a:xfrm>
        </p:spPr>
        <p:txBody>
          <a:bodyPr vert="eaVert"/>
          <a:lstStyle/>
          <a:p>
            <a:r>
              <a:rPr lang="da-DK"/>
              <a:t>Klik for at redigere i masteren</a:t>
            </a:r>
          </a:p>
        </p:txBody>
      </p:sp>
      <p:sp>
        <p:nvSpPr>
          <p:cNvPr id="3" name="Pladsholder til lodret titel 2"/>
          <p:cNvSpPr>
            <a:spLocks noGrp="1"/>
          </p:cNvSpPr>
          <p:nvPr>
            <p:ph type="body" orient="vert" idx="1"/>
          </p:nvPr>
        </p:nvSpPr>
        <p:spPr>
          <a:xfrm>
            <a:off x="409655" y="428044"/>
            <a:ext cx="5404287" cy="9119981"/>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5" name="Pladsholder til sidefod 4"/>
          <p:cNvSpPr>
            <a:spLocks noGrp="1"/>
          </p:cNvSpPr>
          <p:nvPr>
            <p:ph type="ftr" sz="quarter" idx="11"/>
          </p:nvPr>
        </p:nvSpPr>
        <p:spPr>
          <a:xfrm>
            <a:off x="2583974" y="9906786"/>
            <a:ext cx="2394903" cy="569071"/>
          </a:xfrm>
          <a:prstGeom prst="rect">
            <a:avLst/>
          </a:prstGeom>
        </p:spPr>
        <p:txBody>
          <a:bodyPr/>
          <a:lstStyle/>
          <a:p>
            <a:endParaRPr lang="da-DK"/>
          </a:p>
        </p:txBody>
      </p:sp>
      <p:sp>
        <p:nvSpPr>
          <p:cNvPr id="6" name="Pladsholder til diasnummer 5"/>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1748461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Klik for at redigere i masteren</a:t>
            </a:r>
          </a:p>
        </p:txBody>
      </p:sp>
      <p:sp>
        <p:nvSpPr>
          <p:cNvPr id="3" name="Pladsholder til indhold 2"/>
          <p:cNvSpPr>
            <a:spLocks noGrp="1"/>
          </p:cNvSpPr>
          <p:nvPr>
            <p:ph idx="1"/>
          </p:nvPr>
        </p:nvSpPr>
        <p:spPr>
          <a:xfrm>
            <a:off x="378143" y="1003958"/>
            <a:ext cx="6806565" cy="807819"/>
          </a:xfrm>
        </p:spPr>
        <p:txBody>
          <a:bodyPr/>
          <a:lstStyle/>
          <a:p>
            <a:pPr lvl="0"/>
            <a:r>
              <a:rPr lang="da-DK" dirty="0"/>
              <a:t>Klik for at redigere teksttypografierne i masteren</a:t>
            </a:r>
          </a:p>
        </p:txBody>
      </p:sp>
      <p:sp>
        <p:nvSpPr>
          <p:cNvPr id="9" name="Pladsholder til indhold 2"/>
          <p:cNvSpPr>
            <a:spLocks noGrp="1"/>
          </p:cNvSpPr>
          <p:nvPr>
            <p:ph idx="10"/>
          </p:nvPr>
        </p:nvSpPr>
        <p:spPr>
          <a:xfrm>
            <a:off x="378143" y="1811777"/>
            <a:ext cx="6806565" cy="3456207"/>
          </a:xfrm>
        </p:spPr>
        <p:txBody>
          <a:bodyPr/>
          <a:lstStyle/>
          <a:p>
            <a:pPr lvl="0"/>
            <a:r>
              <a:rPr lang="da-DK" dirty="0"/>
              <a:t>Klik for at redigere teksttypografierne i masteren</a:t>
            </a:r>
          </a:p>
        </p:txBody>
      </p:sp>
    </p:spTree>
    <p:extLst>
      <p:ext uri="{BB962C8B-B14F-4D97-AF65-F5344CB8AC3E}">
        <p14:creationId xmlns:p14="http://schemas.microsoft.com/office/powerpoint/2010/main" val="339567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597413" y="6868442"/>
            <a:ext cx="6428423" cy="2122882"/>
          </a:xfrm>
        </p:spPr>
        <p:txBody>
          <a:bodyPr anchor="t"/>
          <a:lstStyle>
            <a:lvl1pPr algn="l">
              <a:defRPr sz="4000" b="1" cap="all"/>
            </a:lvl1pPr>
          </a:lstStyle>
          <a:p>
            <a:r>
              <a:rPr lang="da-DK"/>
              <a:t>Klik for at redigere i masteren</a:t>
            </a:r>
          </a:p>
        </p:txBody>
      </p:sp>
      <p:sp>
        <p:nvSpPr>
          <p:cNvPr id="3" name="Pladsholder til tekst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
        <p:nvSpPr>
          <p:cNvPr id="4" name="Pladsholder til dato 3"/>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5" name="Pladsholder til sidefod 4"/>
          <p:cNvSpPr>
            <a:spLocks noGrp="1"/>
          </p:cNvSpPr>
          <p:nvPr>
            <p:ph type="ftr" sz="quarter" idx="11"/>
          </p:nvPr>
        </p:nvSpPr>
        <p:spPr>
          <a:xfrm>
            <a:off x="2583974" y="9906786"/>
            <a:ext cx="2394903" cy="569071"/>
          </a:xfrm>
          <a:prstGeom prst="rect">
            <a:avLst/>
          </a:prstGeom>
        </p:spPr>
        <p:txBody>
          <a:bodyPr/>
          <a:lstStyle/>
          <a:p>
            <a:endParaRPr lang="da-DK"/>
          </a:p>
        </p:txBody>
      </p:sp>
      <p:sp>
        <p:nvSpPr>
          <p:cNvPr id="6" name="Pladsholder til diasnummer 5"/>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3168456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indhold 2"/>
          <p:cNvSpPr>
            <a:spLocks noGrp="1"/>
          </p:cNvSpPr>
          <p:nvPr>
            <p:ph sz="half" idx="1"/>
          </p:nvPr>
        </p:nvSpPr>
        <p:spPr>
          <a:xfrm>
            <a:off x="409655" y="2494018"/>
            <a:ext cx="3623866" cy="7054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159568" y="2494018"/>
            <a:ext cx="3623866" cy="705400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6" name="Pladsholder til sidefod 5"/>
          <p:cNvSpPr>
            <a:spLocks noGrp="1"/>
          </p:cNvSpPr>
          <p:nvPr>
            <p:ph type="ftr" sz="quarter" idx="11"/>
          </p:nvPr>
        </p:nvSpPr>
        <p:spPr>
          <a:xfrm>
            <a:off x="2583974" y="9906786"/>
            <a:ext cx="2394903" cy="569071"/>
          </a:xfrm>
          <a:prstGeom prst="rect">
            <a:avLst/>
          </a:prstGeom>
        </p:spPr>
        <p:txBody>
          <a:bodyPr/>
          <a:lstStyle/>
          <a:p>
            <a:endParaRPr lang="da-DK"/>
          </a:p>
        </p:txBody>
      </p:sp>
      <p:sp>
        <p:nvSpPr>
          <p:cNvPr id="7" name="Pladsholder til diasnummer 6"/>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3331100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378143" y="428041"/>
            <a:ext cx="6806565" cy="1781440"/>
          </a:xfrm>
        </p:spPr>
        <p:txBody>
          <a:bodyPr/>
          <a:lstStyle>
            <a:lvl1pPr>
              <a:defRPr/>
            </a:lvl1pPr>
          </a:lstStyle>
          <a:p>
            <a:r>
              <a:rPr lang="da-DK"/>
              <a:t>Klik for at redigere i masteren</a:t>
            </a:r>
          </a:p>
        </p:txBody>
      </p:sp>
      <p:sp>
        <p:nvSpPr>
          <p:cNvPr id="3" name="Pladsholder til tekst 2"/>
          <p:cNvSpPr>
            <a:spLocks noGrp="1"/>
          </p:cNvSpPr>
          <p:nvPr>
            <p:ph type="body" idx="1"/>
          </p:nvPr>
        </p:nvSpPr>
        <p:spPr>
          <a:xfrm>
            <a:off x="378142"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p:cNvSpPr>
            <a:spLocks noGrp="1"/>
          </p:cNvSpPr>
          <p:nvPr>
            <p:ph sz="half" idx="2"/>
          </p:nvPr>
        </p:nvSpPr>
        <p:spPr>
          <a:xfrm>
            <a:off x="378142"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8" name="Pladsholder til sidefod 7"/>
          <p:cNvSpPr>
            <a:spLocks noGrp="1"/>
          </p:cNvSpPr>
          <p:nvPr>
            <p:ph type="ftr" sz="quarter" idx="11"/>
          </p:nvPr>
        </p:nvSpPr>
        <p:spPr>
          <a:xfrm>
            <a:off x="2583974" y="9906786"/>
            <a:ext cx="2394903" cy="569071"/>
          </a:xfrm>
          <a:prstGeom prst="rect">
            <a:avLst/>
          </a:prstGeom>
        </p:spPr>
        <p:txBody>
          <a:bodyPr/>
          <a:lstStyle/>
          <a:p>
            <a:endParaRPr lang="da-DK"/>
          </a:p>
        </p:txBody>
      </p:sp>
      <p:sp>
        <p:nvSpPr>
          <p:cNvPr id="9" name="Pladsholder til diasnummer 8"/>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260335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dato 2"/>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4" name="Pladsholder til sidefod 3"/>
          <p:cNvSpPr>
            <a:spLocks noGrp="1"/>
          </p:cNvSpPr>
          <p:nvPr>
            <p:ph type="ftr" sz="quarter" idx="11"/>
          </p:nvPr>
        </p:nvSpPr>
        <p:spPr>
          <a:xfrm>
            <a:off x="2583974" y="9906786"/>
            <a:ext cx="2394903" cy="569071"/>
          </a:xfrm>
          <a:prstGeom prst="rect">
            <a:avLst/>
          </a:prstGeom>
        </p:spPr>
        <p:txBody>
          <a:bodyPr/>
          <a:lstStyle/>
          <a:p>
            <a:endParaRPr lang="da-DK"/>
          </a:p>
        </p:txBody>
      </p:sp>
      <p:sp>
        <p:nvSpPr>
          <p:cNvPr id="5" name="Pladsholder til diasnummer 4"/>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2523621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3" name="Pladsholder til sidefod 2"/>
          <p:cNvSpPr>
            <a:spLocks noGrp="1"/>
          </p:cNvSpPr>
          <p:nvPr>
            <p:ph type="ftr" sz="quarter" idx="11"/>
          </p:nvPr>
        </p:nvSpPr>
        <p:spPr>
          <a:xfrm>
            <a:off x="2583974" y="9906786"/>
            <a:ext cx="2394903" cy="569071"/>
          </a:xfrm>
          <a:prstGeom prst="rect">
            <a:avLst/>
          </a:prstGeom>
        </p:spPr>
        <p:txBody>
          <a:bodyPr/>
          <a:lstStyle/>
          <a:p>
            <a:endParaRPr lang="da-DK"/>
          </a:p>
        </p:txBody>
      </p:sp>
      <p:sp>
        <p:nvSpPr>
          <p:cNvPr id="4" name="Pladsholder til diasnummer 3"/>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378185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378142" y="425566"/>
            <a:ext cx="2488126" cy="1811130"/>
          </a:xfrm>
        </p:spPr>
        <p:txBody>
          <a:bodyPr anchor="b"/>
          <a:lstStyle>
            <a:lvl1pPr algn="l">
              <a:defRPr sz="2000" b="1"/>
            </a:lvl1pPr>
          </a:lstStyle>
          <a:p>
            <a:r>
              <a:rPr lang="da-DK"/>
              <a:t>Klik for at redigere i masteren</a:t>
            </a:r>
          </a:p>
        </p:txBody>
      </p:sp>
      <p:sp>
        <p:nvSpPr>
          <p:cNvPr id="3" name="Pladsholder til indhold 2"/>
          <p:cNvSpPr>
            <a:spLocks noGrp="1"/>
          </p:cNvSpPr>
          <p:nvPr>
            <p:ph idx="1"/>
          </p:nvPr>
        </p:nvSpPr>
        <p:spPr>
          <a:xfrm>
            <a:off x="2956865" y="425569"/>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378142" y="2236699"/>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Pladsholder til dato 4"/>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6" name="Pladsholder til sidefod 5"/>
          <p:cNvSpPr>
            <a:spLocks noGrp="1"/>
          </p:cNvSpPr>
          <p:nvPr>
            <p:ph type="ftr" sz="quarter" idx="11"/>
          </p:nvPr>
        </p:nvSpPr>
        <p:spPr>
          <a:xfrm>
            <a:off x="2583974" y="9906786"/>
            <a:ext cx="2394903" cy="569071"/>
          </a:xfrm>
          <a:prstGeom prst="rect">
            <a:avLst/>
          </a:prstGeom>
        </p:spPr>
        <p:txBody>
          <a:bodyPr/>
          <a:lstStyle/>
          <a:p>
            <a:endParaRPr lang="da-DK"/>
          </a:p>
        </p:txBody>
      </p:sp>
      <p:sp>
        <p:nvSpPr>
          <p:cNvPr id="7" name="Pladsholder til diasnummer 6"/>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3595787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482371" y="7482047"/>
            <a:ext cx="4537710" cy="883298"/>
          </a:xfrm>
        </p:spPr>
        <p:txBody>
          <a:bodyPr anchor="b"/>
          <a:lstStyle>
            <a:lvl1pPr algn="l">
              <a:defRPr sz="2000" b="1"/>
            </a:lvl1pPr>
          </a:lstStyle>
          <a:p>
            <a:r>
              <a:rPr lang="da-DK"/>
              <a:t>Klik for at redigere i masteren</a:t>
            </a:r>
          </a:p>
        </p:txBody>
      </p:sp>
      <p:sp>
        <p:nvSpPr>
          <p:cNvPr id="3" name="Pladsholder til billede 2"/>
          <p:cNvSpPr>
            <a:spLocks noGrp="1"/>
          </p:cNvSpPr>
          <p:nvPr>
            <p:ph type="pic" idx="1"/>
          </p:nvPr>
        </p:nvSpPr>
        <p:spPr>
          <a:xfrm>
            <a:off x="1482371"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482371"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
        <p:nvSpPr>
          <p:cNvPr id="5" name="Pladsholder til dato 4"/>
          <p:cNvSpPr>
            <a:spLocks noGrp="1"/>
          </p:cNvSpPr>
          <p:nvPr>
            <p:ph type="dt" sz="half" idx="10"/>
          </p:nvPr>
        </p:nvSpPr>
        <p:spPr>
          <a:xfrm>
            <a:off x="378143" y="9906786"/>
            <a:ext cx="1764665" cy="569071"/>
          </a:xfrm>
          <a:prstGeom prst="rect">
            <a:avLst/>
          </a:prstGeom>
        </p:spPr>
        <p:txBody>
          <a:bodyPr/>
          <a:lstStyle/>
          <a:p>
            <a:fld id="{7765DE7C-F2DE-4C40-BC45-46D64E84CF54}" type="datetimeFigureOut">
              <a:rPr lang="da-DK" smtClean="0"/>
              <a:t>26-03-2020</a:t>
            </a:fld>
            <a:endParaRPr lang="da-DK"/>
          </a:p>
        </p:txBody>
      </p:sp>
      <p:sp>
        <p:nvSpPr>
          <p:cNvPr id="6" name="Pladsholder til sidefod 5"/>
          <p:cNvSpPr>
            <a:spLocks noGrp="1"/>
          </p:cNvSpPr>
          <p:nvPr>
            <p:ph type="ftr" sz="quarter" idx="11"/>
          </p:nvPr>
        </p:nvSpPr>
        <p:spPr>
          <a:xfrm>
            <a:off x="2583974" y="9906786"/>
            <a:ext cx="2394903" cy="569071"/>
          </a:xfrm>
          <a:prstGeom prst="rect">
            <a:avLst/>
          </a:prstGeom>
        </p:spPr>
        <p:txBody>
          <a:bodyPr/>
          <a:lstStyle/>
          <a:p>
            <a:endParaRPr lang="da-DK"/>
          </a:p>
        </p:txBody>
      </p:sp>
      <p:sp>
        <p:nvSpPr>
          <p:cNvPr id="7" name="Pladsholder til diasnummer 6"/>
          <p:cNvSpPr>
            <a:spLocks noGrp="1"/>
          </p:cNvSpPr>
          <p:nvPr>
            <p:ph type="sldNum" sz="quarter" idx="12"/>
          </p:nvPr>
        </p:nvSpPr>
        <p:spPr>
          <a:xfrm>
            <a:off x="5420043" y="9906786"/>
            <a:ext cx="1764665" cy="569071"/>
          </a:xfrm>
          <a:prstGeom prst="rect">
            <a:avLst/>
          </a:prstGeom>
        </p:spPr>
        <p:txBody>
          <a:bodyPr/>
          <a:lstStyle/>
          <a:p>
            <a:fld id="{BE451735-5186-7D42-9BB0-107671F84BDC}" type="slidenum">
              <a:rPr lang="da-DK" smtClean="0"/>
              <a:t>‹nr.›</a:t>
            </a:fld>
            <a:endParaRPr lang="da-DK"/>
          </a:p>
        </p:txBody>
      </p:sp>
    </p:spTree>
    <p:extLst>
      <p:ext uri="{BB962C8B-B14F-4D97-AF65-F5344CB8AC3E}">
        <p14:creationId xmlns:p14="http://schemas.microsoft.com/office/powerpoint/2010/main" val="683102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378143" y="428041"/>
            <a:ext cx="6806565" cy="418584"/>
          </a:xfrm>
          <a:prstGeom prst="rect">
            <a:avLst/>
          </a:prstGeom>
        </p:spPr>
        <p:txBody>
          <a:bodyPr vert="horz" lIns="0" tIns="0" rIns="0" bIns="0" rtlCol="0" anchor="t" anchorCtr="0">
            <a:normAutofit/>
          </a:bodyPr>
          <a:lstStyle/>
          <a:p>
            <a:r>
              <a:rPr lang="da-DK" dirty="0"/>
              <a:t>Klik for at redigere i masteren</a:t>
            </a:r>
          </a:p>
        </p:txBody>
      </p:sp>
      <p:sp>
        <p:nvSpPr>
          <p:cNvPr id="3" name="Pladsholder til tekst 2"/>
          <p:cNvSpPr>
            <a:spLocks noGrp="1"/>
          </p:cNvSpPr>
          <p:nvPr>
            <p:ph type="body" idx="1"/>
          </p:nvPr>
        </p:nvSpPr>
        <p:spPr>
          <a:xfrm>
            <a:off x="378143" y="953161"/>
            <a:ext cx="6806565" cy="824751"/>
          </a:xfrm>
          <a:prstGeom prst="rect">
            <a:avLst/>
          </a:prstGeom>
        </p:spPr>
        <p:txBody>
          <a:bodyPr vert="horz" lIns="0" tIns="0" rIns="0" bIns="0" rtlCol="0">
            <a:noAutofit/>
          </a:bodyPr>
          <a:lstStyle/>
          <a:p>
            <a:pPr lvl="0"/>
            <a:r>
              <a:rPr lang="da-DK" dirty="0"/>
              <a:t>Klik for at redigere teksttypografierne i masteren</a:t>
            </a:r>
          </a:p>
        </p:txBody>
      </p:sp>
      <p:pic>
        <p:nvPicPr>
          <p:cNvPr id="10" name="Billede 9" descr="METROTHERM.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6007841" y="9780619"/>
            <a:ext cx="1176867" cy="613098"/>
          </a:xfrm>
          <a:prstGeom prst="rect">
            <a:avLst/>
          </a:prstGeom>
        </p:spPr>
      </p:pic>
    </p:spTree>
    <p:extLst>
      <p:ext uri="{BB962C8B-B14F-4D97-AF65-F5344CB8AC3E}">
        <p14:creationId xmlns:p14="http://schemas.microsoft.com/office/powerpoint/2010/main" val="3067222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400" b="0" i="0" kern="1200">
          <a:solidFill>
            <a:schemeClr val="tx1"/>
          </a:solidFill>
          <a:latin typeface="ApexSans-Medium"/>
          <a:ea typeface="+mj-ea"/>
          <a:cs typeface="ApexSans-Medium"/>
        </a:defRPr>
      </a:lvl1pPr>
    </p:titleStyle>
    <p:bodyStyle>
      <a:lvl1pPr marL="0" indent="0" algn="l" defTabSz="457200" rtl="0" eaLnBrk="1" latinLnBrk="0" hangingPunct="1">
        <a:lnSpc>
          <a:spcPts val="1500"/>
        </a:lnSpc>
        <a:spcBef>
          <a:spcPts val="0"/>
        </a:spcBef>
        <a:buFont typeface="Arial"/>
        <a:buNone/>
        <a:defRPr sz="1200" b="0" i="0" kern="1200">
          <a:solidFill>
            <a:schemeClr val="tx1"/>
          </a:solidFill>
          <a:latin typeface="ApexSans-Book"/>
          <a:ea typeface="+mn-ea"/>
          <a:cs typeface="ApexSans-Book"/>
        </a:defRPr>
      </a:lvl1pPr>
      <a:lvl2pPr marL="457200" indent="0" algn="l" defTabSz="457200" rtl="0" eaLnBrk="1" latinLnBrk="0" hangingPunct="1">
        <a:spcBef>
          <a:spcPct val="20000"/>
        </a:spcBef>
        <a:buFont typeface="Arial"/>
        <a:buNone/>
        <a:defRPr sz="1000" b="0" i="0" kern="1200">
          <a:solidFill>
            <a:schemeClr val="tx1"/>
          </a:solidFill>
          <a:latin typeface="ApexSans-Book"/>
          <a:ea typeface="+mn-ea"/>
          <a:cs typeface="ApexSans-Book"/>
        </a:defRPr>
      </a:lvl2pPr>
      <a:lvl3pPr marL="914400" indent="0" algn="l" defTabSz="457200" rtl="0" eaLnBrk="1" latinLnBrk="0" hangingPunct="1">
        <a:spcBef>
          <a:spcPct val="20000"/>
        </a:spcBef>
        <a:buFont typeface="Arial"/>
        <a:buNone/>
        <a:defRPr sz="1000" b="0" i="0" kern="1200">
          <a:solidFill>
            <a:schemeClr val="tx1"/>
          </a:solidFill>
          <a:latin typeface="ApexSans-Book"/>
          <a:ea typeface="+mn-ea"/>
          <a:cs typeface="ApexSans-Book"/>
        </a:defRPr>
      </a:lvl3pPr>
      <a:lvl4pPr marL="1371600" indent="0" algn="l" defTabSz="457200" rtl="0" eaLnBrk="1" latinLnBrk="0" hangingPunct="1">
        <a:spcBef>
          <a:spcPct val="20000"/>
        </a:spcBef>
        <a:buFont typeface="Arial"/>
        <a:buNone/>
        <a:defRPr sz="1000" b="0" i="0" kern="1200">
          <a:solidFill>
            <a:schemeClr val="tx1"/>
          </a:solidFill>
          <a:latin typeface="ApexSans-Book"/>
          <a:ea typeface="+mn-ea"/>
          <a:cs typeface="ApexSans-Book"/>
        </a:defRPr>
      </a:lvl4pPr>
      <a:lvl5pPr marL="1828800" indent="0" algn="l" defTabSz="457200" rtl="0" eaLnBrk="1" latinLnBrk="0" hangingPunct="1">
        <a:spcBef>
          <a:spcPct val="20000"/>
        </a:spcBef>
        <a:buFont typeface="Arial"/>
        <a:buNone/>
        <a:defRPr sz="1000" b="0" i="0" kern="1200">
          <a:solidFill>
            <a:schemeClr val="tx1"/>
          </a:solidFill>
          <a:latin typeface="ApexSans-Book"/>
          <a:ea typeface="+mn-ea"/>
          <a:cs typeface="ApexSans-Boo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shop.metrotherm.com/products/induktionsmotor-til-metrocompact-20-og-30?_pos=1&amp;_sid=c360362b4&amp;_ss=r" TargetMode="External"/><Relationship Id="rId13" Type="http://schemas.openxmlformats.org/officeDocument/2006/relationships/hyperlink" Target="https://shop.metrotherm.com/products/hovedkabel-til-braender-24v-med-5-ledere?_pos=1&amp;_sid=a9c8c9b7f&amp;_ss=r" TargetMode="External"/><Relationship Id="rId3" Type="http://schemas.openxmlformats.org/officeDocument/2006/relationships/hyperlink" Target="https://shop.metrotherm.com/products/temperaturfoler-ct2a-til-vejrkompensering?_pos=1&amp;_sid=758584e99&amp;_ss=r" TargetMode="External"/><Relationship Id="rId7" Type="http://schemas.openxmlformats.org/officeDocument/2006/relationships/hyperlink" Target="https://shop.metrotherm.com/products/print-til-rensemodul?_pos=1&amp;_sid=d5b6882b0&amp;_ss=r" TargetMode="External"/><Relationship Id="rId12" Type="http://schemas.openxmlformats.org/officeDocument/2006/relationships/hyperlink" Target="https://shop.metrotherm.com/products/hovedkabel-til-braender-230v-med-7-ledere?_pos=1&amp;_sid=ed991e9c5&amp;_ss=r"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shop.metrotherm.com/products/hovedmodul-til-kontrolpanel-igneo-slim?_pos=1&amp;_sid=b9c16ad1b&amp;_ss=r" TargetMode="External"/><Relationship Id="rId11" Type="http://schemas.openxmlformats.org/officeDocument/2006/relationships/hyperlink" Target="https://shop.metrotherm.com/products/turbulator-til-rogkanal?_pos=1&amp;_sid=cad66876d&amp;_ss=r" TargetMode="External"/><Relationship Id="rId5" Type="http://schemas.openxmlformats.org/officeDocument/2006/relationships/hyperlink" Target="https://shop.metrotherm.com/products/vippeafbryder?_pos=1&amp;_sid=aae2368bb&amp;_ss=r" TargetMode="External"/><Relationship Id="rId15" Type="http://schemas.openxmlformats.org/officeDocument/2006/relationships/hyperlink" Target="https://shop.metrotherm.com/products/komplet-luge?_pos=1&amp;_sid=5c823f827&amp;_ss=r" TargetMode="External"/><Relationship Id="rId10" Type="http://schemas.openxmlformats.org/officeDocument/2006/relationships/hyperlink" Target="https://shop.metrotherm.com/products/loftearm-til-turbulator-metrocompact-30?_pos=1&amp;_sid=5f291f265&amp;_ss=r" TargetMode="External"/><Relationship Id="rId4" Type="http://schemas.openxmlformats.org/officeDocument/2006/relationships/hyperlink" Target="https://shop.metrotherm.com/products/kontrolpanel-igneo-slim?_pos=1&amp;_sid=df93ef258&amp;_ss=r" TargetMode="External"/><Relationship Id="rId9" Type="http://schemas.openxmlformats.org/officeDocument/2006/relationships/hyperlink" Target="https://shop.metrotherm.com/products/reservedel-til-loftearm-v-turbulator?_pos=1&amp;_sid=a067abea6&amp;_ss=r" TargetMode="External"/><Relationship Id="rId14" Type="http://schemas.openxmlformats.org/officeDocument/2006/relationships/hyperlink" Target="https://shop.metrotherm.com/products/skueglas-til-metrocompact-20-og-30?_pos=1&amp;_sid=e0440a3ac&amp;_ss=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METROCOMPACT 30 pillefyr</a:t>
            </a:r>
          </a:p>
        </p:txBody>
      </p:sp>
      <p:sp>
        <p:nvSpPr>
          <p:cNvPr id="3" name="Pladsholder til indhold 2"/>
          <p:cNvSpPr>
            <a:spLocks noGrp="1"/>
          </p:cNvSpPr>
          <p:nvPr>
            <p:ph idx="1"/>
          </p:nvPr>
        </p:nvSpPr>
        <p:spPr>
          <a:xfrm>
            <a:off x="378143" y="908359"/>
            <a:ext cx="6806565" cy="807819"/>
          </a:xfrm>
        </p:spPr>
        <p:txBody>
          <a:bodyPr/>
          <a:lstStyle/>
          <a:p>
            <a:r>
              <a:rPr lang="da-DK" b="1" dirty="0"/>
              <a:t>METROCOMPACT 30 </a:t>
            </a:r>
            <a:r>
              <a:rPr lang="da-DK" dirty="0"/>
              <a:t>er et effektivt, modulerende pillefyr. Fyret tilpasser effekten efter det aktuelle forbrug og bruger dermed kun lige præcis den mængde træpiller, der er nødvendig. Det gør METROCOMPACT 30 til et af de mest økonomiske pillefyr på markedet.</a:t>
            </a:r>
            <a:br>
              <a:rPr lang="da-DK" dirty="0"/>
            </a:br>
            <a:r>
              <a:rPr lang="da-DK" dirty="0"/>
              <a:t>Herunder kan du se en oversigt over de reservedele, som vi forhandler. I tabellen nederst er der links til hver reservedel i webshoppen. </a:t>
            </a:r>
          </a:p>
        </p:txBody>
      </p:sp>
      <p:pic>
        <p:nvPicPr>
          <p:cNvPr id="7" name="Pladsholder til indhold 6"/>
          <p:cNvPicPr>
            <a:picLocks noGrp="1" noChangeAspect="1"/>
          </p:cNvPicPr>
          <p:nvPr>
            <p:ph idx="10"/>
          </p:nvPr>
        </p:nvPicPr>
        <p:blipFill>
          <a:blip r:embed="rId2"/>
          <a:srcRect/>
          <a:stretch/>
        </p:blipFill>
        <p:spPr>
          <a:xfrm>
            <a:off x="334336" y="2045599"/>
            <a:ext cx="6925787" cy="3689282"/>
          </a:xfrm>
        </p:spPr>
      </p:pic>
      <p:graphicFrame>
        <p:nvGraphicFramePr>
          <p:cNvPr id="5" name="Tabel 4"/>
          <p:cNvGraphicFramePr>
            <a:graphicFrameLocks noGrp="1"/>
          </p:cNvGraphicFramePr>
          <p:nvPr>
            <p:extLst>
              <p:ext uri="{D42A27DB-BD31-4B8C-83A1-F6EECF244321}">
                <p14:modId xmlns:p14="http://schemas.microsoft.com/office/powerpoint/2010/main" val="2504027562"/>
              </p:ext>
            </p:extLst>
          </p:nvPr>
        </p:nvGraphicFramePr>
        <p:xfrm>
          <a:off x="378144" y="6199265"/>
          <a:ext cx="6806563" cy="3141600"/>
        </p:xfrm>
        <a:graphic>
          <a:graphicData uri="http://schemas.openxmlformats.org/drawingml/2006/table">
            <a:tbl>
              <a:tblPr firstRow="1" bandRow="1">
                <a:tableStyleId>{B301B821-A1FF-4177-AEE7-76D212191A09}</a:tableStyleId>
              </a:tblPr>
              <a:tblGrid>
                <a:gridCol w="400789">
                  <a:extLst>
                    <a:ext uri="{9D8B030D-6E8A-4147-A177-3AD203B41FA5}">
                      <a16:colId xmlns:a16="http://schemas.microsoft.com/office/drawing/2014/main" val="20000"/>
                    </a:ext>
                  </a:extLst>
                </a:gridCol>
                <a:gridCol w="4730748">
                  <a:extLst>
                    <a:ext uri="{9D8B030D-6E8A-4147-A177-3AD203B41FA5}">
                      <a16:colId xmlns:a16="http://schemas.microsoft.com/office/drawing/2014/main" val="20001"/>
                    </a:ext>
                  </a:extLst>
                </a:gridCol>
                <a:gridCol w="1675026">
                  <a:extLst>
                    <a:ext uri="{9D8B030D-6E8A-4147-A177-3AD203B41FA5}">
                      <a16:colId xmlns:a16="http://schemas.microsoft.com/office/drawing/2014/main" val="20002"/>
                    </a:ext>
                  </a:extLst>
                </a:gridCol>
              </a:tblGrid>
              <a:tr h="0">
                <a:tc>
                  <a:txBody>
                    <a:bodyPr/>
                    <a:lstStyle/>
                    <a:p>
                      <a:pPr algn="r"/>
                      <a:r>
                        <a:rPr lang="da-DK" sz="1000" b="0" i="0" dirty="0">
                          <a:latin typeface="ApexSans-Book"/>
                          <a:cs typeface="ApexSans-Book"/>
                        </a:rPr>
                        <a:t>Pos</a:t>
                      </a:r>
                    </a:p>
                  </a:txBody>
                  <a:tcPr marL="360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E20008"/>
                    </a:solidFill>
                  </a:tcPr>
                </a:tc>
                <a:tc>
                  <a:txBody>
                    <a:bodyPr/>
                    <a:lstStyle/>
                    <a:p>
                      <a:r>
                        <a:rPr lang="da-DK" sz="1000" b="0" i="0" dirty="0" err="1">
                          <a:latin typeface="ApexSans-Book"/>
                          <a:cs typeface="ApexSans-Book"/>
                        </a:rPr>
                        <a:t>Description</a:t>
                      </a:r>
                      <a:endParaRPr lang="da-DK" sz="1000" b="0" i="0" dirty="0">
                        <a:latin typeface="ApexSans-Book"/>
                        <a:cs typeface="ApexSans-Book"/>
                      </a:endParaRPr>
                    </a:p>
                  </a:txBody>
                  <a:tcPr marL="180000" marR="360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E20008"/>
                    </a:solidFill>
                  </a:tcPr>
                </a:tc>
                <a:tc>
                  <a:txBody>
                    <a:bodyPr/>
                    <a:lstStyle/>
                    <a:p>
                      <a:pPr algn="r"/>
                      <a:r>
                        <a:rPr lang="da-DK" sz="1000" b="0" i="0" dirty="0">
                          <a:latin typeface="ApexSans-Book"/>
                          <a:cs typeface="ApexSans-Book"/>
                        </a:rPr>
                        <a:t>Item</a:t>
                      </a:r>
                    </a:p>
                  </a:txBody>
                  <a:tcPr marL="360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E20008"/>
                    </a:solidFill>
                  </a:tcPr>
                </a:tc>
                <a:extLst>
                  <a:ext uri="{0D108BD9-81ED-4DB2-BD59-A6C34878D82A}">
                    <a16:rowId xmlns:a16="http://schemas.microsoft.com/office/drawing/2014/main" val="10000"/>
                  </a:ext>
                </a:extLst>
              </a:tr>
              <a:tr h="0">
                <a:tc>
                  <a:txBody>
                    <a:bodyPr/>
                    <a:lstStyle/>
                    <a:p>
                      <a:pPr algn="r" fontAlgn="b"/>
                      <a:r>
                        <a:rPr lang="da-DK" sz="1000" b="0" i="0" u="none" strike="noStrike" dirty="0">
                          <a:solidFill>
                            <a:srgbClr val="000000"/>
                          </a:solidFill>
                          <a:effectLst/>
                          <a:latin typeface="ApexSans-Book"/>
                          <a:cs typeface="ApexSans-Book"/>
                        </a:rPr>
                        <a:t>1</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l" fontAlgn="b"/>
                      <a:r>
                        <a:rPr lang="da-DK" sz="1000" b="0" i="0" u="none" strike="noStrike" dirty="0">
                          <a:solidFill>
                            <a:srgbClr val="000000"/>
                          </a:solidFill>
                          <a:effectLst/>
                          <a:latin typeface="ApexSans-Book"/>
                          <a:cs typeface="ApexSans-Book"/>
                          <a:hlinkClick r:id="rId3"/>
                        </a:rPr>
                        <a:t>Temperaturføler CT2a 0,6m</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r" fontAlgn="b"/>
                      <a:r>
                        <a:rPr lang="is-IS" sz="1000" b="0" i="0" u="none" strike="noStrike" dirty="0">
                          <a:solidFill>
                            <a:srgbClr val="000000"/>
                          </a:solidFill>
                          <a:effectLst/>
                          <a:latin typeface="ApexSans-Book"/>
                          <a:cs typeface="ApexSans-Book"/>
                        </a:rPr>
                        <a:t>168000799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0">
                <a:tc>
                  <a:txBody>
                    <a:bodyPr/>
                    <a:lstStyle/>
                    <a:p>
                      <a:pPr algn="r" fontAlgn="b"/>
                      <a:r>
                        <a:rPr lang="da-DK" sz="1000" b="0" i="0" u="none" strike="noStrike" dirty="0">
                          <a:solidFill>
                            <a:srgbClr val="000000"/>
                          </a:solidFill>
                          <a:effectLst/>
                          <a:latin typeface="ApexSans-Book"/>
                          <a:cs typeface="ApexSans-Book"/>
                        </a:rPr>
                        <a:t>2</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da-DK" sz="1000" b="0" i="0" u="none" strike="noStrike" dirty="0">
                          <a:solidFill>
                            <a:srgbClr val="000000"/>
                          </a:solidFill>
                          <a:effectLst/>
                          <a:latin typeface="ApexSans-Book"/>
                          <a:cs typeface="ApexSans-Book"/>
                          <a:hlinkClick r:id="rId4"/>
                        </a:rPr>
                        <a:t> Kontrolpanel </a:t>
                      </a:r>
                      <a:r>
                        <a:rPr lang="da-DK" sz="1000" b="0" i="0" u="none" strike="noStrike" dirty="0" err="1">
                          <a:solidFill>
                            <a:srgbClr val="000000"/>
                          </a:solidFill>
                          <a:effectLst/>
                          <a:latin typeface="ApexSans-Book"/>
                          <a:cs typeface="ApexSans-Book"/>
                          <a:hlinkClick r:id="rId4"/>
                        </a:rPr>
                        <a:t>Igneo</a:t>
                      </a:r>
                      <a:r>
                        <a:rPr lang="da-DK" sz="1000" b="0" i="0" u="none" strike="noStrike" dirty="0">
                          <a:solidFill>
                            <a:srgbClr val="000000"/>
                          </a:solidFill>
                          <a:effectLst/>
                          <a:latin typeface="ApexSans-Book"/>
                          <a:cs typeface="ApexSans-Book"/>
                          <a:hlinkClick r:id="rId4"/>
                        </a:rPr>
                        <a:t> Slim</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is-IS" sz="1000" b="0" i="0" u="none" strike="noStrike" dirty="0">
                          <a:solidFill>
                            <a:srgbClr val="000000"/>
                          </a:solidFill>
                          <a:effectLst/>
                          <a:latin typeface="ApexSans-Book"/>
                          <a:cs typeface="ApexSans-Book"/>
                        </a:rPr>
                        <a:t>759200399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algn="r" fontAlgn="b"/>
                      <a:r>
                        <a:rPr lang="da-DK" sz="1000" b="0" i="0" u="none" strike="noStrike" dirty="0">
                          <a:solidFill>
                            <a:srgbClr val="000000"/>
                          </a:solidFill>
                          <a:effectLst/>
                          <a:latin typeface="ApexSans-Book"/>
                          <a:cs typeface="ApexSans-Book"/>
                        </a:rPr>
                        <a:t>3</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rPr>
                        <a:t> </a:t>
                      </a:r>
                      <a:r>
                        <a:rPr lang="da-DK" sz="1000" b="0" i="0" u="none" strike="noStrike" dirty="0">
                          <a:solidFill>
                            <a:srgbClr val="000000"/>
                          </a:solidFill>
                          <a:effectLst/>
                          <a:latin typeface="ApexSans-Book"/>
                          <a:cs typeface="ApexSans-Book"/>
                          <a:hlinkClick r:id="rId5"/>
                        </a:rPr>
                        <a:t>Vippeafbryder</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is-IS" sz="1000" b="0" i="0" u="none" strike="noStrike" dirty="0">
                          <a:solidFill>
                            <a:srgbClr val="000000"/>
                          </a:solidFill>
                          <a:effectLst/>
                          <a:latin typeface="ApexSans-Book"/>
                          <a:cs typeface="ApexSans-Book"/>
                        </a:rPr>
                        <a:t>759200799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03"/>
                  </a:ext>
                </a:extLst>
              </a:tr>
              <a:tr h="0">
                <a:tc>
                  <a:txBody>
                    <a:bodyPr/>
                    <a:lstStyle/>
                    <a:p>
                      <a:pPr algn="r" fontAlgn="b"/>
                      <a:r>
                        <a:rPr lang="da-DK" sz="1000" b="0" i="0" u="none" strike="noStrike" dirty="0">
                          <a:solidFill>
                            <a:srgbClr val="000000"/>
                          </a:solidFill>
                          <a:effectLst/>
                          <a:latin typeface="ApexSans-Book"/>
                          <a:cs typeface="ApexSans-Book"/>
                        </a:rPr>
                        <a:t>4</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da-DK" sz="1000" b="0" i="0" u="none" strike="noStrike" dirty="0">
                          <a:solidFill>
                            <a:srgbClr val="000000"/>
                          </a:solidFill>
                          <a:effectLst/>
                          <a:latin typeface="ApexSans-Book"/>
                          <a:cs typeface="ApexSans-Book"/>
                          <a:hlinkClick r:id="rId6"/>
                        </a:rPr>
                        <a:t> Hovedmodul til kontrolpanel </a:t>
                      </a:r>
                      <a:r>
                        <a:rPr lang="da-DK" sz="1000" b="0" i="0" u="none" strike="noStrike" dirty="0" err="1">
                          <a:solidFill>
                            <a:srgbClr val="000000"/>
                          </a:solidFill>
                          <a:effectLst/>
                          <a:latin typeface="ApexSans-Book"/>
                          <a:cs typeface="ApexSans-Book"/>
                          <a:hlinkClick r:id="rId6"/>
                        </a:rPr>
                        <a:t>Igneo</a:t>
                      </a:r>
                      <a:r>
                        <a:rPr lang="da-DK" sz="1000" b="0" i="0" u="none" strike="noStrike" dirty="0">
                          <a:solidFill>
                            <a:srgbClr val="000000"/>
                          </a:solidFill>
                          <a:effectLst/>
                          <a:latin typeface="ApexSans-Book"/>
                          <a:cs typeface="ApexSans-Book"/>
                          <a:hlinkClick r:id="rId6"/>
                        </a:rPr>
                        <a:t> Slim</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is-IS" sz="1000" b="0" i="0" u="none" strike="noStrike" dirty="0">
                          <a:solidFill>
                            <a:srgbClr val="000000"/>
                          </a:solidFill>
                          <a:effectLst/>
                          <a:latin typeface="ApexSans-Book"/>
                          <a:cs typeface="ApexSans-Book"/>
                        </a:rPr>
                        <a:t>759200499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0">
                <a:tc>
                  <a:txBody>
                    <a:bodyPr/>
                    <a:lstStyle/>
                    <a:p>
                      <a:pPr algn="r" fontAlgn="b"/>
                      <a:r>
                        <a:rPr lang="da-DK" sz="1000" b="0" i="0" u="none" strike="noStrike" dirty="0">
                          <a:solidFill>
                            <a:srgbClr val="000000"/>
                          </a:solidFill>
                          <a:effectLst/>
                          <a:latin typeface="ApexSans-Book"/>
                          <a:cs typeface="ApexSans-Book"/>
                        </a:rPr>
                        <a:t>5</a:t>
                      </a:r>
                      <a:endParaRPr lang="uk-UA" sz="1000" b="0" i="0" u="none" strike="noStrike" dirty="0">
                        <a:solidFill>
                          <a:srgbClr val="000000"/>
                        </a:solidFill>
                        <a:effectLst/>
                        <a:latin typeface="ApexSans-Book"/>
                        <a:cs typeface="ApexSans-Book"/>
                      </a:endParaRP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hlinkClick r:id="rId7"/>
                        </a:rPr>
                        <a:t> Print til rensemodul I/O 24VDC</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is-IS" sz="1000" b="0" i="0" u="none" strike="noStrike" dirty="0">
                          <a:solidFill>
                            <a:srgbClr val="000000"/>
                          </a:solidFill>
                          <a:effectLst/>
                          <a:latin typeface="ApexSans-Book"/>
                          <a:cs typeface="ApexSans-Book"/>
                        </a:rPr>
                        <a:t>759200599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05"/>
                  </a:ext>
                </a:extLst>
              </a:tr>
              <a:tr h="0">
                <a:tc>
                  <a:txBody>
                    <a:bodyPr/>
                    <a:lstStyle/>
                    <a:p>
                      <a:pPr algn="r" fontAlgn="b"/>
                      <a:r>
                        <a:rPr lang="da-DK" sz="1000" b="0" i="0" u="none" strike="noStrike" dirty="0">
                          <a:solidFill>
                            <a:srgbClr val="000000"/>
                          </a:solidFill>
                          <a:effectLst/>
                          <a:latin typeface="ApexSans-Book"/>
                          <a:cs typeface="ApexSans-Book"/>
                        </a:rPr>
                        <a:t>6</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da-DK" sz="1000" b="0" i="0" u="none" strike="noStrike" dirty="0">
                          <a:solidFill>
                            <a:srgbClr val="000000"/>
                          </a:solidFill>
                          <a:effectLst/>
                          <a:latin typeface="ApexSans-Book"/>
                          <a:cs typeface="ApexSans-Book"/>
                          <a:hlinkClick r:id="rId8"/>
                        </a:rPr>
                        <a:t> Induktionsmotor 15W</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is-IS" sz="1000" b="0" i="0" u="none" strike="noStrike" dirty="0">
                          <a:solidFill>
                            <a:srgbClr val="000000"/>
                          </a:solidFill>
                          <a:effectLst/>
                          <a:latin typeface="ApexSans-Book"/>
                          <a:cs typeface="ApexSans-Book"/>
                        </a:rPr>
                        <a:t>759262999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0">
                <a:tc>
                  <a:txBody>
                    <a:bodyPr/>
                    <a:lstStyle/>
                    <a:p>
                      <a:pPr algn="r" fontAlgn="b"/>
                      <a:r>
                        <a:rPr lang="da-DK" sz="1000" b="0" i="0" u="none" strike="noStrike" dirty="0">
                          <a:solidFill>
                            <a:srgbClr val="000000"/>
                          </a:solidFill>
                          <a:effectLst/>
                          <a:latin typeface="ApexSans-Book"/>
                          <a:cs typeface="ApexSans-Book"/>
                        </a:rPr>
                        <a:t>7</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hlinkClick r:id="rId9"/>
                        </a:rPr>
                        <a:t> Reservedel til løftearm v/ </a:t>
                      </a:r>
                      <a:r>
                        <a:rPr lang="da-DK" sz="1000" b="0" i="0" u="none" strike="noStrike" dirty="0" err="1">
                          <a:solidFill>
                            <a:srgbClr val="000000"/>
                          </a:solidFill>
                          <a:effectLst/>
                          <a:latin typeface="ApexSans-Book"/>
                          <a:cs typeface="ApexSans-Book"/>
                          <a:hlinkClick r:id="rId9"/>
                        </a:rPr>
                        <a:t>turbulator</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is-IS" sz="1000" b="0" i="0" u="none" strike="noStrike" dirty="0">
                          <a:solidFill>
                            <a:srgbClr val="000000"/>
                          </a:solidFill>
                          <a:effectLst/>
                          <a:latin typeface="ApexSans-Book"/>
                          <a:cs typeface="ApexSans-Book"/>
                        </a:rPr>
                        <a:t>759281999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07"/>
                  </a:ext>
                </a:extLst>
              </a:tr>
              <a:tr h="0">
                <a:tc>
                  <a:txBody>
                    <a:bodyPr/>
                    <a:lstStyle/>
                    <a:p>
                      <a:pPr algn="r" fontAlgn="b"/>
                      <a:r>
                        <a:rPr lang="da-DK" sz="1000" b="0" i="0" u="none" strike="noStrike" dirty="0">
                          <a:solidFill>
                            <a:srgbClr val="000000"/>
                          </a:solidFill>
                          <a:effectLst/>
                          <a:latin typeface="ApexSans-Book"/>
                          <a:cs typeface="ApexSans-Book"/>
                        </a:rPr>
                        <a:t>8</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da-DK" sz="1000" b="0" i="0" u="none" strike="noStrike" dirty="0">
                          <a:solidFill>
                            <a:srgbClr val="000000"/>
                          </a:solidFill>
                          <a:effectLst/>
                          <a:latin typeface="ApexSans-Book"/>
                          <a:cs typeface="ApexSans-Book"/>
                          <a:hlinkClick r:id="rId10"/>
                        </a:rPr>
                        <a:t> Løftearm til </a:t>
                      </a:r>
                      <a:r>
                        <a:rPr lang="da-DK" sz="1000" b="0" i="0" u="none" strike="noStrike" dirty="0" err="1">
                          <a:solidFill>
                            <a:srgbClr val="000000"/>
                          </a:solidFill>
                          <a:effectLst/>
                          <a:latin typeface="ApexSans-Book"/>
                          <a:cs typeface="ApexSans-Book"/>
                          <a:hlinkClick r:id="rId10"/>
                        </a:rPr>
                        <a:t>turbulator</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is-IS" sz="1000" b="0" i="0" u="none" strike="noStrike" dirty="0">
                          <a:solidFill>
                            <a:srgbClr val="000000"/>
                          </a:solidFill>
                          <a:effectLst/>
                          <a:latin typeface="ApexSans-Book"/>
                          <a:cs typeface="ApexSans-Book"/>
                        </a:rPr>
                        <a:t>759215999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0">
                <a:tc>
                  <a:txBody>
                    <a:bodyPr/>
                    <a:lstStyle/>
                    <a:p>
                      <a:pPr algn="r" fontAlgn="b"/>
                      <a:r>
                        <a:rPr lang="is-IS" sz="1000" b="0" i="0" u="none" strike="noStrike" dirty="0">
                          <a:solidFill>
                            <a:srgbClr val="000000"/>
                          </a:solidFill>
                          <a:effectLst/>
                          <a:latin typeface="ApexSans-Book"/>
                          <a:cs typeface="ApexSans-Book"/>
                        </a:rPr>
                        <a:t>9</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hlinkClick r:id="rId11"/>
                        </a:rPr>
                        <a:t> </a:t>
                      </a:r>
                      <a:r>
                        <a:rPr lang="da-DK" sz="1000" b="0" i="0" u="none" strike="noStrike" dirty="0" err="1">
                          <a:solidFill>
                            <a:srgbClr val="000000"/>
                          </a:solidFill>
                          <a:effectLst/>
                          <a:latin typeface="ApexSans-Book"/>
                          <a:cs typeface="ApexSans-Book"/>
                          <a:hlinkClick r:id="rId11"/>
                        </a:rPr>
                        <a:t>Turbulator</a:t>
                      </a:r>
                      <a:r>
                        <a:rPr lang="da-DK" sz="1000" b="0" i="0" u="none" strike="noStrike" dirty="0">
                          <a:solidFill>
                            <a:srgbClr val="000000"/>
                          </a:solidFill>
                          <a:effectLst/>
                          <a:latin typeface="ApexSans-Book"/>
                          <a:cs typeface="ApexSans-Book"/>
                          <a:hlinkClick r:id="rId11"/>
                        </a:rPr>
                        <a:t> til røgkanal</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cs-CZ" sz="1000" b="0" i="0" u="none" strike="noStrike" dirty="0">
                          <a:solidFill>
                            <a:srgbClr val="000000"/>
                          </a:solidFill>
                          <a:effectLst/>
                          <a:latin typeface="ApexSans-Book"/>
                          <a:cs typeface="ApexSans-Book"/>
                        </a:rPr>
                        <a:t>759284999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09"/>
                  </a:ext>
                </a:extLst>
              </a:tr>
              <a:tr h="0">
                <a:tc>
                  <a:txBody>
                    <a:bodyPr/>
                    <a:lstStyle/>
                    <a:p>
                      <a:pPr algn="r" fontAlgn="b"/>
                      <a:r>
                        <a:rPr lang="is-IS" sz="1000" b="0" i="0" u="none" strike="noStrike" dirty="0">
                          <a:solidFill>
                            <a:srgbClr val="000000"/>
                          </a:solidFill>
                          <a:effectLst/>
                          <a:latin typeface="ApexSans-Book"/>
                          <a:cs typeface="ApexSans-Book"/>
                        </a:rPr>
                        <a:t>10</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tcPr>
                </a:tc>
                <a:tc>
                  <a:txBody>
                    <a:bodyPr/>
                    <a:lstStyle/>
                    <a:p>
                      <a:pPr algn="l" fontAlgn="b"/>
                      <a:r>
                        <a:rPr lang="da-DK" sz="1000" b="0" i="0" u="none" strike="noStrike" dirty="0">
                          <a:solidFill>
                            <a:srgbClr val="000000"/>
                          </a:solidFill>
                          <a:effectLst/>
                          <a:latin typeface="ApexSans-Book"/>
                          <a:cs typeface="ApexSans-Book"/>
                          <a:hlinkClick r:id="rId12"/>
                        </a:rPr>
                        <a:t> Hovedkabel til brænder 230V 7 ledere</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tcPr>
                </a:tc>
                <a:tc>
                  <a:txBody>
                    <a:bodyPr/>
                    <a:lstStyle/>
                    <a:p>
                      <a:pPr algn="r" fontAlgn="b"/>
                      <a:r>
                        <a:rPr lang="is-IS" sz="1000" b="0" i="0" u="none" strike="noStrike" dirty="0">
                          <a:solidFill>
                            <a:srgbClr val="000000"/>
                          </a:solidFill>
                          <a:effectLst/>
                          <a:latin typeface="ApexSans-Book"/>
                          <a:cs typeface="ApexSans-Book"/>
                        </a:rPr>
                        <a:t>759288999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r h="0">
                <a:tc>
                  <a:txBody>
                    <a:bodyPr/>
                    <a:lstStyle/>
                    <a:p>
                      <a:pPr algn="r" fontAlgn="b"/>
                      <a:r>
                        <a:rPr lang="is-IS" sz="1000" b="0" i="0" u="none" strike="noStrike" dirty="0">
                          <a:solidFill>
                            <a:srgbClr val="000000"/>
                          </a:solidFill>
                          <a:effectLst/>
                          <a:latin typeface="ApexSans-Book"/>
                          <a:cs typeface="ApexSans-Book"/>
                        </a:rPr>
                        <a:t>11</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hlinkClick r:id="rId13"/>
                        </a:rPr>
                        <a:t> Hovedkabel til brænder 24V 5 ledere</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cs-CZ" sz="1000" b="0" i="0" u="none" strike="noStrike" dirty="0">
                          <a:solidFill>
                            <a:srgbClr val="000000"/>
                          </a:solidFill>
                          <a:effectLst/>
                          <a:latin typeface="ApexSans-Book"/>
                          <a:cs typeface="ApexSans-Book"/>
                        </a:rPr>
                        <a:t>759289999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1"/>
                  </a:ext>
                </a:extLst>
              </a:tr>
              <a:tr h="0">
                <a:tc>
                  <a:txBody>
                    <a:bodyPr/>
                    <a:lstStyle/>
                    <a:p>
                      <a:pPr algn="r" fontAlgn="b"/>
                      <a:r>
                        <a:rPr lang="da-DK" sz="1000" b="0" i="0" u="none" strike="noStrike" dirty="0">
                          <a:solidFill>
                            <a:srgbClr val="000000"/>
                          </a:solidFill>
                          <a:effectLst/>
                          <a:latin typeface="ApexSans-Book"/>
                          <a:cs typeface="ApexSans-Book"/>
                        </a:rPr>
                        <a:t>12</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fontAlgn="b"/>
                      <a:r>
                        <a:rPr lang="da-DK" sz="1000" b="0" i="0" u="none" strike="noStrike" dirty="0">
                          <a:solidFill>
                            <a:srgbClr val="000000"/>
                          </a:solidFill>
                          <a:effectLst/>
                          <a:latin typeface="ApexSans-Book"/>
                          <a:cs typeface="ApexSans-Book"/>
                        </a:rPr>
                        <a:t> </a:t>
                      </a:r>
                      <a:r>
                        <a:rPr lang="da-DK" sz="1000" b="0" i="0" u="none" strike="noStrike" dirty="0">
                          <a:solidFill>
                            <a:srgbClr val="000000"/>
                          </a:solidFill>
                          <a:effectLst/>
                          <a:latin typeface="ApexSans-Book"/>
                          <a:cs typeface="ApexSans-Book"/>
                          <a:hlinkClick r:id="rId14"/>
                        </a:rPr>
                        <a:t>Skueglas</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b"/>
                      <a:r>
                        <a:rPr lang="is-IS" sz="1000" b="0" i="0" u="none" strike="noStrike" dirty="0">
                          <a:solidFill>
                            <a:srgbClr val="000000"/>
                          </a:solidFill>
                          <a:effectLst/>
                          <a:latin typeface="ApexSans-Book"/>
                          <a:cs typeface="ApexSans-Book"/>
                        </a:rPr>
                        <a:t>759202699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12"/>
                  </a:ext>
                </a:extLst>
              </a:tr>
              <a:tr h="0">
                <a:tc>
                  <a:txBody>
                    <a:bodyPr/>
                    <a:lstStyle/>
                    <a:p>
                      <a:pPr algn="r" fontAlgn="b"/>
                      <a:r>
                        <a:rPr lang="da-DK" sz="1000" b="0" i="0" u="none" strike="noStrike" dirty="0">
                          <a:solidFill>
                            <a:srgbClr val="000000"/>
                          </a:solidFill>
                          <a:effectLst/>
                          <a:latin typeface="ApexSans-Book"/>
                          <a:cs typeface="ApexSans-Book"/>
                        </a:rPr>
                        <a:t>13</a:t>
                      </a:r>
                    </a:p>
                  </a:txBody>
                  <a:tcPr marL="12700" marR="72000" marT="36000" marB="36000" anchor="ctr">
                    <a:lnL w="12700" cmpd="sng">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l" fontAlgn="b"/>
                      <a:r>
                        <a:rPr lang="da-DK" sz="1000" b="0" i="0" u="none" strike="noStrike" dirty="0">
                          <a:solidFill>
                            <a:srgbClr val="000000"/>
                          </a:solidFill>
                          <a:effectLst/>
                          <a:latin typeface="ApexSans-Book"/>
                          <a:cs typeface="ApexSans-Book"/>
                          <a:hlinkClick r:id="rId15"/>
                        </a:rPr>
                        <a:t> Komplet luge</a:t>
                      </a:r>
                      <a:endParaRPr lang="da-DK" sz="1000" b="0" i="0" u="none" strike="noStrike" dirty="0">
                        <a:solidFill>
                          <a:srgbClr val="000000"/>
                        </a:solidFill>
                        <a:effectLst/>
                        <a:latin typeface="ApexSans-Book"/>
                        <a:cs typeface="ApexSans-Book"/>
                      </a:endParaRPr>
                    </a:p>
                  </a:txBody>
                  <a:tcPr marL="180000" marR="12700" marT="36000" marB="36000" anchor="ctr">
                    <a:lnL>
                      <a:noFill/>
                    </a:lnL>
                    <a:lnR>
                      <a:noFill/>
                    </a:lnR>
                    <a:lnT w="12700" cmpd="sng">
                      <a:noFill/>
                    </a:lnT>
                    <a:lnB w="12700" cmpd="sng">
                      <a:noFill/>
                    </a:lnB>
                    <a:lnTlToBr w="12700" cmpd="sng">
                      <a:noFill/>
                      <a:prstDash val="solid"/>
                    </a:lnTlToBr>
                    <a:lnBlToTr w="12700" cmpd="sng">
                      <a:noFill/>
                      <a:prstDash val="solid"/>
                    </a:lnBlToTr>
                    <a:solidFill>
                      <a:srgbClr val="F2F2F2"/>
                    </a:solidFill>
                  </a:tcPr>
                </a:tc>
                <a:tc>
                  <a:txBody>
                    <a:bodyPr/>
                    <a:lstStyle/>
                    <a:p>
                      <a:pPr algn="r" fontAlgn="b"/>
                      <a:r>
                        <a:rPr lang="is-IS" sz="1000" b="0" i="0" u="none" strike="noStrike" dirty="0">
                          <a:solidFill>
                            <a:srgbClr val="000000"/>
                          </a:solidFill>
                          <a:effectLst/>
                          <a:latin typeface="ApexSans-Book"/>
                          <a:cs typeface="ApexSans-Book"/>
                        </a:rPr>
                        <a:t>759300999</a:t>
                      </a:r>
                    </a:p>
                  </a:txBody>
                  <a:tcPr marL="12700" marR="72000" marT="36000" marB="36000" anchor="ctr">
                    <a:lnL>
                      <a:noFill/>
                    </a:lnL>
                    <a:lnR w="12700" cmpd="sng">
                      <a:noFill/>
                    </a:lnR>
                    <a:lnT w="12700" cmpd="sng">
                      <a:noFill/>
                    </a:lnT>
                    <a:lnB w="12700" cmpd="sng">
                      <a:noFill/>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313286846"/>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3217</TotalTime>
  <Words>136</Words>
  <Application>Microsoft Office PowerPoint</Application>
  <PresentationFormat>Brugerdefineret</PresentationFormat>
  <Paragraphs>44</Paragraphs>
  <Slides>1</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vt:i4>
      </vt:variant>
    </vt:vector>
  </HeadingPairs>
  <TitlesOfParts>
    <vt:vector size="6" baseType="lpstr">
      <vt:lpstr>ApexSans-Book</vt:lpstr>
      <vt:lpstr>ApexSans-Medium</vt:lpstr>
      <vt:lpstr>Arial</vt:lpstr>
      <vt:lpstr>Calibri</vt:lpstr>
      <vt:lpstr>Kontortema</vt:lpstr>
      <vt:lpstr>METROCOMPACT 30 pillefyr</vt:lpstr>
    </vt:vector>
  </TitlesOfParts>
  <Company>Zerodesign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Tina</dc:creator>
  <cp:lastModifiedBy>Daniel Velázquez</cp:lastModifiedBy>
  <cp:revision>18</cp:revision>
  <cp:lastPrinted>2020-03-06T08:56:35Z</cp:lastPrinted>
  <dcterms:created xsi:type="dcterms:W3CDTF">2020-02-10T10:18:30Z</dcterms:created>
  <dcterms:modified xsi:type="dcterms:W3CDTF">2020-03-26T10:07:40Z</dcterms:modified>
</cp:coreProperties>
</file>